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4" r:id="rId2"/>
    <p:sldId id="306" r:id="rId3"/>
    <p:sldId id="302" r:id="rId4"/>
    <p:sldId id="496" r:id="rId5"/>
    <p:sldId id="303" r:id="rId6"/>
    <p:sldId id="304" r:id="rId7"/>
    <p:sldId id="305" r:id="rId8"/>
    <p:sldId id="497" r:id="rId9"/>
    <p:sldId id="275" r:id="rId10"/>
    <p:sldId id="309" r:id="rId11"/>
    <p:sldId id="815" r:id="rId12"/>
    <p:sldId id="816" r:id="rId13"/>
    <p:sldId id="829" r:id="rId14"/>
    <p:sldId id="307" r:id="rId15"/>
    <p:sldId id="827" r:id="rId16"/>
    <p:sldId id="814" r:id="rId17"/>
    <p:sldId id="828" r:id="rId18"/>
    <p:sldId id="313" r:id="rId1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1. Описание   действия 1 этапа</a:t>
          </a:r>
        </a:p>
      </dgm:t>
    </dgm:pt>
    <dgm:pt modelId="{B406846E-9354-4D37-9D29-9412891BCA3C}" type="parTrans" cxnId="{C4C80438-EAA9-4321-BFD7-B17FD2CDF6C5}">
      <dgm:prSet/>
      <dgm:spPr/>
      <dgm:t>
        <a:bodyPr/>
        <a:lstStyle/>
        <a:p>
          <a:endParaRPr lang="ru-RU"/>
        </a:p>
      </dgm:t>
    </dgm:pt>
    <dgm:pt modelId="{98F1C1C8-A9C5-40A9-916F-5131661F376A}" type="sibTrans" cxnId="{C4C80438-EAA9-4321-BFD7-B17FD2CDF6C5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B8E528B-B59C-46A5-8EBC-B248E02C47B1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2. Описание действия 2 этапа</a:t>
          </a:r>
        </a:p>
      </dgm:t>
    </dgm:pt>
    <dgm:pt modelId="{5A2109F1-5714-4AB0-B497-0BB2290288C0}" type="parTrans" cxnId="{E1011D21-2F5C-4B7B-A197-65E7014AC0EB}">
      <dgm:prSet/>
      <dgm:spPr/>
      <dgm:t>
        <a:bodyPr/>
        <a:lstStyle/>
        <a:p>
          <a:endParaRPr lang="ru-RU"/>
        </a:p>
      </dgm:t>
    </dgm:pt>
    <dgm:pt modelId="{EB8C6CE8-C0DC-4EDC-9F28-F1A973E801DD}" type="sibTrans" cxnId="{E1011D21-2F5C-4B7B-A197-65E7014AC0EB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68A3DDF-6DB4-4987-B53D-BCDBCA10BAEB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3.Описание действия 3 этапа</a:t>
          </a:r>
        </a:p>
      </dgm:t>
    </dgm:pt>
    <dgm:pt modelId="{8EFFDE97-27ED-4BEE-94F2-E44BC495E713}" type="parTrans" cxnId="{0FF18272-5323-40BD-820A-BCA1928EF8F0}">
      <dgm:prSet/>
      <dgm:spPr/>
      <dgm:t>
        <a:bodyPr/>
        <a:lstStyle/>
        <a:p>
          <a:endParaRPr lang="ru-RU"/>
        </a:p>
      </dgm:t>
    </dgm:pt>
    <dgm:pt modelId="{E7C70EB0-ACEC-4279-BCCC-DF6F633D54FD}" type="sibTrans" cxnId="{0FF18272-5323-40BD-820A-BCA1928EF8F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C5BD7F4-96B4-47C9-998E-6FC57FDD5E06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4.Описание действия 4 этапа</a:t>
          </a:r>
        </a:p>
      </dgm:t>
    </dgm:pt>
    <dgm:pt modelId="{B255644D-8A28-46C9-BF4D-930A9544BCBC}" type="parTrans" cxnId="{D299D945-5B06-4459-93D5-DC15415E57A0}">
      <dgm:prSet/>
      <dgm:spPr/>
      <dgm:t>
        <a:bodyPr/>
        <a:lstStyle/>
        <a:p>
          <a:endParaRPr lang="ru-RU"/>
        </a:p>
      </dgm:t>
    </dgm:pt>
    <dgm:pt modelId="{CA06A359-1AEE-4640-8FE2-7A447B44B5F4}" type="sibTrans" cxnId="{D299D945-5B06-4459-93D5-DC15415E57A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B04F9724-0290-46A6-AE7A-9E78DC83671E}" type="pres">
      <dgm:prSet presAssocID="{6BFEE5F0-45C5-4CFF-BA2D-8A60B5871492}" presName="FourNodes_1" presStyleLbl="node1" presStyleIdx="0" presStyleCnt="4">
        <dgm:presLayoutVars>
          <dgm:bulletEnabled val="1"/>
        </dgm:presLayoutVars>
      </dgm:prSet>
      <dgm:spPr/>
    </dgm:pt>
    <dgm:pt modelId="{56A5D0DB-5F2A-4208-A5BD-F879FDE5AD12}" type="pres">
      <dgm:prSet presAssocID="{6BFEE5F0-45C5-4CFF-BA2D-8A60B5871492}" presName="FourNodes_2" presStyleLbl="node1" presStyleIdx="1" presStyleCnt="4">
        <dgm:presLayoutVars>
          <dgm:bulletEnabled val="1"/>
        </dgm:presLayoutVars>
      </dgm:prSet>
      <dgm:spPr/>
    </dgm:pt>
    <dgm:pt modelId="{29E12EE7-1E8B-45FC-B51A-95BDD7C66367}" type="pres">
      <dgm:prSet presAssocID="{6BFEE5F0-45C5-4CFF-BA2D-8A60B5871492}" presName="FourNodes_3" presStyleLbl="node1" presStyleIdx="2" presStyleCnt="4">
        <dgm:presLayoutVars>
          <dgm:bulletEnabled val="1"/>
        </dgm:presLayoutVars>
      </dgm:prSet>
      <dgm:spPr/>
    </dgm:pt>
    <dgm:pt modelId="{262490AF-F0BE-4E34-BA10-F0989E1F4D96}" type="pres">
      <dgm:prSet presAssocID="{6BFEE5F0-45C5-4CFF-BA2D-8A60B5871492}" presName="FourNodes_4" presStyleLbl="node1" presStyleIdx="3" presStyleCnt="4">
        <dgm:presLayoutVars>
          <dgm:bulletEnabled val="1"/>
        </dgm:presLayoutVars>
      </dgm:prSet>
      <dgm:spPr/>
    </dgm:pt>
    <dgm:pt modelId="{0265159B-4E3C-49C3-B9E4-3994649086C5}" type="pres">
      <dgm:prSet presAssocID="{6BFEE5F0-45C5-4CFF-BA2D-8A60B5871492}" presName="FourConn_1-2" presStyleLbl="fgAccFollowNode1" presStyleIdx="0" presStyleCnt="3">
        <dgm:presLayoutVars>
          <dgm:bulletEnabled val="1"/>
        </dgm:presLayoutVars>
      </dgm:prSet>
      <dgm:spPr/>
    </dgm:pt>
    <dgm:pt modelId="{0E5B3E36-9BCF-4D93-9367-C0E9375F2F28}" type="pres">
      <dgm:prSet presAssocID="{6BFEE5F0-45C5-4CFF-BA2D-8A60B5871492}" presName="FourConn_2-3" presStyleLbl="fgAccFollowNode1" presStyleIdx="1" presStyleCnt="3">
        <dgm:presLayoutVars>
          <dgm:bulletEnabled val="1"/>
        </dgm:presLayoutVars>
      </dgm:prSet>
      <dgm:spPr/>
    </dgm:pt>
    <dgm:pt modelId="{69570BC4-74E1-4051-A825-69A1004B2D95}" type="pres">
      <dgm:prSet presAssocID="{6BFEE5F0-45C5-4CFF-BA2D-8A60B5871492}" presName="FourConn_3-4" presStyleLbl="fgAccFollowNode1" presStyleIdx="2" presStyleCnt="3">
        <dgm:presLayoutVars>
          <dgm:bulletEnabled val="1"/>
        </dgm:presLayoutVars>
      </dgm:prSet>
      <dgm:spPr/>
    </dgm:pt>
    <dgm:pt modelId="{425624D2-4ECF-4AD8-9A1D-778F3DB99BF9}" type="pres">
      <dgm:prSet presAssocID="{6BFEE5F0-45C5-4CFF-BA2D-8A60B5871492}" presName="FourNodes_1_text" presStyleLbl="node1" presStyleIdx="3" presStyleCnt="4">
        <dgm:presLayoutVars>
          <dgm:bulletEnabled val="1"/>
        </dgm:presLayoutVars>
      </dgm:prSet>
      <dgm:spPr/>
    </dgm:pt>
    <dgm:pt modelId="{28DCD4CE-97FF-4FA8-97F7-CF811026AF43}" type="pres">
      <dgm:prSet presAssocID="{6BFEE5F0-45C5-4CFF-BA2D-8A60B5871492}" presName="FourNodes_2_text" presStyleLbl="node1" presStyleIdx="3" presStyleCnt="4">
        <dgm:presLayoutVars>
          <dgm:bulletEnabled val="1"/>
        </dgm:presLayoutVars>
      </dgm:prSet>
      <dgm:spPr/>
    </dgm:pt>
    <dgm:pt modelId="{D107F6F0-DB89-4160-881B-7BF67D0F4D17}" type="pres">
      <dgm:prSet presAssocID="{6BFEE5F0-45C5-4CFF-BA2D-8A60B5871492}" presName="FourNodes_3_text" presStyleLbl="node1" presStyleIdx="3" presStyleCnt="4">
        <dgm:presLayoutVars>
          <dgm:bulletEnabled val="1"/>
        </dgm:presLayoutVars>
      </dgm:prSet>
      <dgm:spPr/>
    </dgm:pt>
    <dgm:pt modelId="{D9E1C720-A0F2-41B7-AC3A-C6ED64F7C859}" type="pres">
      <dgm:prSet presAssocID="{6BFEE5F0-45C5-4CFF-BA2D-8A60B587149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0580A10-C3C1-4137-8D4C-6A985B34F75E}" type="presOf" srcId="{FC5BD7F4-96B4-47C9-998E-6FC57FDD5E06}" destId="{262490AF-F0BE-4E34-BA10-F0989E1F4D96}" srcOrd="0" destOrd="0" presId="urn:microsoft.com/office/officeart/2005/8/layout/vProcess5"/>
    <dgm:cxn modelId="{18FBCD12-F372-444E-A1A4-6D898571CA45}" type="presOf" srcId="{2B8E528B-B59C-46A5-8EBC-B248E02C47B1}" destId="{28DCD4CE-97FF-4FA8-97F7-CF811026AF43}" srcOrd="1" destOrd="0" presId="urn:microsoft.com/office/officeart/2005/8/layout/vProcess5"/>
    <dgm:cxn modelId="{E1011D21-2F5C-4B7B-A197-65E7014AC0EB}" srcId="{6BFEE5F0-45C5-4CFF-BA2D-8A60B5871492}" destId="{2B8E528B-B59C-46A5-8EBC-B248E02C47B1}" srcOrd="1" destOrd="0" parTransId="{5A2109F1-5714-4AB0-B497-0BB2290288C0}" sibTransId="{EB8C6CE8-C0DC-4EDC-9F28-F1A973E801DD}"/>
    <dgm:cxn modelId="{A872B321-91C5-4D96-A576-6F6A03FF517D}" type="presOf" srcId="{98F1C1C8-A9C5-40A9-916F-5131661F376A}" destId="{0265159B-4E3C-49C3-B9E4-3994649086C5}" srcOrd="0" destOrd="0" presId="urn:microsoft.com/office/officeart/2005/8/layout/vProcess5"/>
    <dgm:cxn modelId="{2F6B6E2B-02A8-4B54-951E-B2B2D21BDC2B}" type="presOf" srcId="{E7C70EB0-ACEC-4279-BCCC-DF6F633D54FD}" destId="{69570BC4-74E1-4051-A825-69A1004B2D95}" srcOrd="0" destOrd="0" presId="urn:microsoft.com/office/officeart/2005/8/layout/vProcess5"/>
    <dgm:cxn modelId="{C4C80438-EAA9-4321-BFD7-B17FD2CDF6C5}" srcId="{6BFEE5F0-45C5-4CFF-BA2D-8A60B5871492}" destId="{DABD7538-E1B7-4A14-9649-1C582DF5D4FE}" srcOrd="0" destOrd="0" parTransId="{B406846E-9354-4D37-9D29-9412891BCA3C}" sibTransId="{98F1C1C8-A9C5-40A9-916F-5131661F376A}"/>
    <dgm:cxn modelId="{DF3A725C-117B-4BA3-8C5F-0097ECD451AB}" type="presOf" srcId="{6BFEE5F0-45C5-4CFF-BA2D-8A60B5871492}" destId="{750584B0-8F72-4FC1-8F04-083026C179E3}" srcOrd="0" destOrd="0" presId="urn:microsoft.com/office/officeart/2005/8/layout/vProcess5"/>
    <dgm:cxn modelId="{B6EEB744-204F-41BD-A5DC-ABE0024A817D}" type="presOf" srcId="{FC5BD7F4-96B4-47C9-998E-6FC57FDD5E06}" destId="{D9E1C720-A0F2-41B7-AC3A-C6ED64F7C859}" srcOrd="1" destOrd="0" presId="urn:microsoft.com/office/officeart/2005/8/layout/vProcess5"/>
    <dgm:cxn modelId="{D299D945-5B06-4459-93D5-DC15415E57A0}" srcId="{6BFEE5F0-45C5-4CFF-BA2D-8A60B5871492}" destId="{FC5BD7F4-96B4-47C9-998E-6FC57FDD5E06}" srcOrd="3" destOrd="0" parTransId="{B255644D-8A28-46C9-BF4D-930A9544BCBC}" sibTransId="{CA06A359-1AEE-4640-8FE2-7A447B44B5F4}"/>
    <dgm:cxn modelId="{0FF18272-5323-40BD-820A-BCA1928EF8F0}" srcId="{6BFEE5F0-45C5-4CFF-BA2D-8A60B5871492}" destId="{F68A3DDF-6DB4-4987-B53D-BCDBCA10BAEB}" srcOrd="2" destOrd="0" parTransId="{8EFFDE97-27ED-4BEE-94F2-E44BC495E713}" sibTransId="{E7C70EB0-ACEC-4279-BCCC-DF6F633D54FD}"/>
    <dgm:cxn modelId="{64E47C7D-3DA4-4258-86EB-245AEE479B91}" type="presOf" srcId="{EB8C6CE8-C0DC-4EDC-9F28-F1A973E801DD}" destId="{0E5B3E36-9BCF-4D93-9367-C0E9375F2F28}" srcOrd="0" destOrd="0" presId="urn:microsoft.com/office/officeart/2005/8/layout/vProcess5"/>
    <dgm:cxn modelId="{C79A1695-20B6-46A9-A514-934D5725B1A5}" type="presOf" srcId="{F68A3DDF-6DB4-4987-B53D-BCDBCA10BAEB}" destId="{D107F6F0-DB89-4160-881B-7BF67D0F4D17}" srcOrd="1" destOrd="0" presId="urn:microsoft.com/office/officeart/2005/8/layout/vProcess5"/>
    <dgm:cxn modelId="{89AFC8A3-2D81-4B0A-A8EF-4B35DD350C0F}" type="presOf" srcId="{DABD7538-E1B7-4A14-9649-1C582DF5D4FE}" destId="{425624D2-4ECF-4AD8-9A1D-778F3DB99BF9}" srcOrd="1" destOrd="0" presId="urn:microsoft.com/office/officeart/2005/8/layout/vProcess5"/>
    <dgm:cxn modelId="{622808C4-861D-4F05-8BA9-AD703499D403}" type="presOf" srcId="{F68A3DDF-6DB4-4987-B53D-BCDBCA10BAEB}" destId="{29E12EE7-1E8B-45FC-B51A-95BDD7C66367}" srcOrd="0" destOrd="0" presId="urn:microsoft.com/office/officeart/2005/8/layout/vProcess5"/>
    <dgm:cxn modelId="{E5011EC4-7D5B-4576-BDAD-6D5FE91128E8}" type="presOf" srcId="{DABD7538-E1B7-4A14-9649-1C582DF5D4FE}" destId="{B04F9724-0290-46A6-AE7A-9E78DC83671E}" srcOrd="0" destOrd="0" presId="urn:microsoft.com/office/officeart/2005/8/layout/vProcess5"/>
    <dgm:cxn modelId="{017310CD-C89B-41C7-9E81-68F4E6964CB7}" type="presOf" srcId="{2B8E528B-B59C-46A5-8EBC-B248E02C47B1}" destId="{56A5D0DB-5F2A-4208-A5BD-F879FDE5AD12}" srcOrd="0" destOrd="0" presId="urn:microsoft.com/office/officeart/2005/8/layout/vProcess5"/>
    <dgm:cxn modelId="{D356F34A-5BBF-4E1C-A6A1-863F5F7497D7}" type="presParOf" srcId="{750584B0-8F72-4FC1-8F04-083026C179E3}" destId="{75C6604F-7771-4662-8AA0-396AE1A5BE3F}" srcOrd="0" destOrd="0" presId="urn:microsoft.com/office/officeart/2005/8/layout/vProcess5"/>
    <dgm:cxn modelId="{07C5EC52-5E3D-463B-8724-6E25F30A7880}" type="presParOf" srcId="{750584B0-8F72-4FC1-8F04-083026C179E3}" destId="{B04F9724-0290-46A6-AE7A-9E78DC83671E}" srcOrd="1" destOrd="0" presId="urn:microsoft.com/office/officeart/2005/8/layout/vProcess5"/>
    <dgm:cxn modelId="{F4A80338-8840-4A78-8DF5-A18B1F3BDF9A}" type="presParOf" srcId="{750584B0-8F72-4FC1-8F04-083026C179E3}" destId="{56A5D0DB-5F2A-4208-A5BD-F879FDE5AD12}" srcOrd="2" destOrd="0" presId="urn:microsoft.com/office/officeart/2005/8/layout/vProcess5"/>
    <dgm:cxn modelId="{CCBF5888-0AC9-4E3D-959B-2F63DE8155E5}" type="presParOf" srcId="{750584B0-8F72-4FC1-8F04-083026C179E3}" destId="{29E12EE7-1E8B-45FC-B51A-95BDD7C66367}" srcOrd="3" destOrd="0" presId="urn:microsoft.com/office/officeart/2005/8/layout/vProcess5"/>
    <dgm:cxn modelId="{68E0A599-0006-4C72-BF88-09BEEB572F60}" type="presParOf" srcId="{750584B0-8F72-4FC1-8F04-083026C179E3}" destId="{262490AF-F0BE-4E34-BA10-F0989E1F4D96}" srcOrd="4" destOrd="0" presId="urn:microsoft.com/office/officeart/2005/8/layout/vProcess5"/>
    <dgm:cxn modelId="{638685B2-A42B-42E4-AF9B-3863B3BD5BBE}" type="presParOf" srcId="{750584B0-8F72-4FC1-8F04-083026C179E3}" destId="{0265159B-4E3C-49C3-B9E4-3994649086C5}" srcOrd="5" destOrd="0" presId="urn:microsoft.com/office/officeart/2005/8/layout/vProcess5"/>
    <dgm:cxn modelId="{CB1A5617-A10D-40D6-A3CF-C4FA70E9B532}" type="presParOf" srcId="{750584B0-8F72-4FC1-8F04-083026C179E3}" destId="{0E5B3E36-9BCF-4D93-9367-C0E9375F2F28}" srcOrd="6" destOrd="0" presId="urn:microsoft.com/office/officeart/2005/8/layout/vProcess5"/>
    <dgm:cxn modelId="{AB4D37B8-9E71-44C7-8DC5-5ABFD6BFFE01}" type="presParOf" srcId="{750584B0-8F72-4FC1-8F04-083026C179E3}" destId="{69570BC4-74E1-4051-A825-69A1004B2D95}" srcOrd="7" destOrd="0" presId="urn:microsoft.com/office/officeart/2005/8/layout/vProcess5"/>
    <dgm:cxn modelId="{15877A05-B2EC-4FD5-94C5-04CAAFF2B72D}" type="presParOf" srcId="{750584B0-8F72-4FC1-8F04-083026C179E3}" destId="{425624D2-4ECF-4AD8-9A1D-778F3DB99BF9}" srcOrd="8" destOrd="0" presId="urn:microsoft.com/office/officeart/2005/8/layout/vProcess5"/>
    <dgm:cxn modelId="{EFC26098-36D7-4746-8C2F-11E642486CB8}" type="presParOf" srcId="{750584B0-8F72-4FC1-8F04-083026C179E3}" destId="{28DCD4CE-97FF-4FA8-97F7-CF811026AF43}" srcOrd="9" destOrd="0" presId="urn:microsoft.com/office/officeart/2005/8/layout/vProcess5"/>
    <dgm:cxn modelId="{1803B3BD-9D27-4DD2-8D3B-412F39C66C69}" type="presParOf" srcId="{750584B0-8F72-4FC1-8F04-083026C179E3}" destId="{D107F6F0-DB89-4160-881B-7BF67D0F4D17}" srcOrd="10" destOrd="0" presId="urn:microsoft.com/office/officeart/2005/8/layout/vProcess5"/>
    <dgm:cxn modelId="{3D59BDDA-A275-4597-9A43-D4EFEE1863A5}" type="presParOf" srcId="{750584B0-8F72-4FC1-8F04-083026C179E3}" destId="{D9E1C720-A0F2-41B7-AC3A-C6ED64F7C85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B84D45-6447-479C-AE05-C3BF361B89B3}" type="doc">
      <dgm:prSet loTypeId="urn:microsoft.com/office/officeart/2005/8/layout/vProcess5" loCatId="process" qsTypeId="urn:microsoft.com/office/officeart/2005/8/quickstyle/simple3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7CC272E1-C385-4BCD-B0ED-5E43A890744E}">
      <dgm:prSet phldrT="[Текст]" custT="1"/>
      <dgm:spPr/>
      <dgm:t>
        <a:bodyPr/>
        <a:lstStyle/>
        <a:p>
          <a:r>
            <a:rPr lang="ru-RU" sz="24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1. Поиск сценария в электронной базе.</a:t>
          </a:r>
          <a:endParaRPr lang="ru-RU" sz="2400" dirty="0"/>
        </a:p>
      </dgm:t>
    </dgm:pt>
    <dgm:pt modelId="{121FB716-F4A8-4B13-A0C8-D4C9BD659003}" type="parTrans" cxnId="{1F32FB5E-8454-4F0D-9CEF-AA9841B427ED}">
      <dgm:prSet/>
      <dgm:spPr/>
      <dgm:t>
        <a:bodyPr/>
        <a:lstStyle/>
        <a:p>
          <a:endParaRPr lang="ru-RU"/>
        </a:p>
      </dgm:t>
    </dgm:pt>
    <dgm:pt modelId="{FEBB1656-1417-4792-BD74-EAC5EAA811FB}" type="sibTrans" cxnId="{1F32FB5E-8454-4F0D-9CEF-AA9841B427ED}">
      <dgm:prSet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3304C206-72BA-4213-83C4-172CB2FA41AE}">
      <dgm:prSet phldrT="[Текст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2. Распечатка необходимого   сценария.</a:t>
          </a:r>
          <a:endParaRPr lang="ru-RU" sz="2400" dirty="0"/>
        </a:p>
      </dgm:t>
    </dgm:pt>
    <dgm:pt modelId="{492E5CBE-0EBB-4C30-8D68-0892FFC97EE5}" type="parTrans" cxnId="{7ACA11EC-AFE9-44E9-91E9-3177002ACDD1}">
      <dgm:prSet/>
      <dgm:spPr/>
      <dgm:t>
        <a:bodyPr/>
        <a:lstStyle/>
        <a:p>
          <a:endParaRPr lang="ru-RU"/>
        </a:p>
      </dgm:t>
    </dgm:pt>
    <dgm:pt modelId="{93C3E3AE-D2B7-40F7-B48E-690F7E5FCA6F}" type="sibTrans" cxnId="{7ACA11EC-AFE9-44E9-91E9-3177002ACDD1}">
      <dgm:prSet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B81FBDCA-F3B0-435E-A190-F2D59076178A}">
      <dgm:prSet phldrT="[Текст]" custT="1"/>
      <dgm:spPr/>
      <dgm:t>
        <a:bodyPr/>
        <a:lstStyle/>
        <a:p>
          <a:pPr algn="just"/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3. Подбор костюмов в костюмерной, запись в журнале учёта костюмов.</a:t>
          </a:r>
          <a:endParaRPr lang="ru-RU" sz="2400" dirty="0"/>
        </a:p>
      </dgm:t>
    </dgm:pt>
    <dgm:pt modelId="{28503D83-EE43-4471-A379-6FCE88A386FF}" type="parTrans" cxnId="{9A1B5A96-5E35-40F4-B7FD-6689A4C5FB8D}">
      <dgm:prSet/>
      <dgm:spPr/>
      <dgm:t>
        <a:bodyPr/>
        <a:lstStyle/>
        <a:p>
          <a:endParaRPr lang="ru-RU"/>
        </a:p>
      </dgm:t>
    </dgm:pt>
    <dgm:pt modelId="{088CEA39-C392-4F6F-9ED6-05E83C12045B}" type="sibTrans" cxnId="{9A1B5A96-5E35-40F4-B7FD-6689A4C5FB8D}">
      <dgm:prSet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593F7EB8-1D3D-492A-8C55-17D9B4C088AF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4. Отутюжить костюмы.</a:t>
          </a:r>
          <a:endParaRPr lang="ru-RU" sz="2400" dirty="0"/>
        </a:p>
      </dgm:t>
    </dgm:pt>
    <dgm:pt modelId="{AC5BC27D-3EA0-4FF3-B858-130FBDB82302}" type="parTrans" cxnId="{26A4BFD7-F150-491E-8819-A9AF83B219A6}">
      <dgm:prSet/>
      <dgm:spPr/>
      <dgm:t>
        <a:bodyPr/>
        <a:lstStyle/>
        <a:p>
          <a:endParaRPr lang="ru-RU"/>
        </a:p>
      </dgm:t>
    </dgm:pt>
    <dgm:pt modelId="{0A2EF585-561F-4C4C-82D7-F677B7F2509C}" type="sibTrans" cxnId="{26A4BFD7-F150-491E-8819-A9AF83B219A6}">
      <dgm:prSet/>
      <dgm:spPr/>
      <dgm:t>
        <a:bodyPr/>
        <a:lstStyle/>
        <a:p>
          <a:endParaRPr lang="ru-RU"/>
        </a:p>
      </dgm:t>
    </dgm:pt>
    <dgm:pt modelId="{9439CA5D-66A4-454F-A33A-118DD72B3846}" type="pres">
      <dgm:prSet presAssocID="{C4B84D45-6447-479C-AE05-C3BF361B89B3}" presName="outerComposite" presStyleCnt="0">
        <dgm:presLayoutVars>
          <dgm:chMax val="5"/>
          <dgm:dir/>
          <dgm:resizeHandles val="exact"/>
        </dgm:presLayoutVars>
      </dgm:prSet>
      <dgm:spPr/>
    </dgm:pt>
    <dgm:pt modelId="{9EAE41B4-C950-4837-B92A-981EBBCCDA64}" type="pres">
      <dgm:prSet presAssocID="{C4B84D45-6447-479C-AE05-C3BF361B89B3}" presName="dummyMaxCanvas" presStyleCnt="0">
        <dgm:presLayoutVars/>
      </dgm:prSet>
      <dgm:spPr/>
    </dgm:pt>
    <dgm:pt modelId="{E5C6A170-BBD9-46B3-8B94-B4CCA585F2F8}" type="pres">
      <dgm:prSet presAssocID="{C4B84D45-6447-479C-AE05-C3BF361B89B3}" presName="FourNodes_1" presStyleLbl="node1" presStyleIdx="0" presStyleCnt="4">
        <dgm:presLayoutVars>
          <dgm:bulletEnabled val="1"/>
        </dgm:presLayoutVars>
      </dgm:prSet>
      <dgm:spPr/>
    </dgm:pt>
    <dgm:pt modelId="{621ECF98-24F2-442F-91B9-8A6846BF56EF}" type="pres">
      <dgm:prSet presAssocID="{C4B84D45-6447-479C-AE05-C3BF361B89B3}" presName="FourNodes_2" presStyleLbl="node1" presStyleIdx="1" presStyleCnt="4" custScaleX="105815" custLinFactNeighborX="532" custLinFactNeighborY="-7595">
        <dgm:presLayoutVars>
          <dgm:bulletEnabled val="1"/>
        </dgm:presLayoutVars>
      </dgm:prSet>
      <dgm:spPr/>
    </dgm:pt>
    <dgm:pt modelId="{F72506A5-FB7A-457F-9DA4-7F5C94B85607}" type="pres">
      <dgm:prSet presAssocID="{C4B84D45-6447-479C-AE05-C3BF361B89B3}" presName="FourNodes_3" presStyleLbl="node1" presStyleIdx="2" presStyleCnt="4" custLinFactNeighborX="-62" custLinFactNeighborY="-11124">
        <dgm:presLayoutVars>
          <dgm:bulletEnabled val="1"/>
        </dgm:presLayoutVars>
      </dgm:prSet>
      <dgm:spPr/>
    </dgm:pt>
    <dgm:pt modelId="{0F95800C-15E6-40DC-AF89-BA3E60DF7AB0}" type="pres">
      <dgm:prSet presAssocID="{C4B84D45-6447-479C-AE05-C3BF361B89B3}" presName="FourNodes_4" presStyleLbl="node1" presStyleIdx="3" presStyleCnt="4" custScaleX="89129" custScaleY="99398" custLinFactNeighborX="-1284" custLinFactNeighborY="-15153">
        <dgm:presLayoutVars>
          <dgm:bulletEnabled val="1"/>
        </dgm:presLayoutVars>
      </dgm:prSet>
      <dgm:spPr/>
    </dgm:pt>
    <dgm:pt modelId="{CD1A7016-E1A3-4769-8392-E6C882B2233D}" type="pres">
      <dgm:prSet presAssocID="{C4B84D45-6447-479C-AE05-C3BF361B89B3}" presName="FourConn_1-2" presStyleLbl="fgAccFollowNode1" presStyleIdx="0" presStyleCnt="3">
        <dgm:presLayoutVars>
          <dgm:bulletEnabled val="1"/>
        </dgm:presLayoutVars>
      </dgm:prSet>
      <dgm:spPr/>
    </dgm:pt>
    <dgm:pt modelId="{B6F225C6-6058-4A0D-B327-776530A9BE87}" type="pres">
      <dgm:prSet presAssocID="{C4B84D45-6447-479C-AE05-C3BF361B89B3}" presName="FourConn_2-3" presStyleLbl="fgAccFollowNode1" presStyleIdx="1" presStyleCnt="3">
        <dgm:presLayoutVars>
          <dgm:bulletEnabled val="1"/>
        </dgm:presLayoutVars>
      </dgm:prSet>
      <dgm:spPr/>
    </dgm:pt>
    <dgm:pt modelId="{2065ABB3-E469-4D40-A927-00284C088AF5}" type="pres">
      <dgm:prSet presAssocID="{C4B84D45-6447-479C-AE05-C3BF361B89B3}" presName="FourConn_3-4" presStyleLbl="fgAccFollowNode1" presStyleIdx="2" presStyleCnt="3">
        <dgm:presLayoutVars>
          <dgm:bulletEnabled val="1"/>
        </dgm:presLayoutVars>
      </dgm:prSet>
      <dgm:spPr/>
    </dgm:pt>
    <dgm:pt modelId="{3830B08E-2773-44D3-8737-B7422F202626}" type="pres">
      <dgm:prSet presAssocID="{C4B84D45-6447-479C-AE05-C3BF361B89B3}" presName="FourNodes_1_text" presStyleLbl="node1" presStyleIdx="3" presStyleCnt="4">
        <dgm:presLayoutVars>
          <dgm:bulletEnabled val="1"/>
        </dgm:presLayoutVars>
      </dgm:prSet>
      <dgm:spPr/>
    </dgm:pt>
    <dgm:pt modelId="{1D38E4A2-B5C4-48B9-BC6A-80032E5B022F}" type="pres">
      <dgm:prSet presAssocID="{C4B84D45-6447-479C-AE05-C3BF361B89B3}" presName="FourNodes_2_text" presStyleLbl="node1" presStyleIdx="3" presStyleCnt="4">
        <dgm:presLayoutVars>
          <dgm:bulletEnabled val="1"/>
        </dgm:presLayoutVars>
      </dgm:prSet>
      <dgm:spPr/>
    </dgm:pt>
    <dgm:pt modelId="{363263A5-8454-4256-9FCD-F896C9424A36}" type="pres">
      <dgm:prSet presAssocID="{C4B84D45-6447-479C-AE05-C3BF361B89B3}" presName="FourNodes_3_text" presStyleLbl="node1" presStyleIdx="3" presStyleCnt="4">
        <dgm:presLayoutVars>
          <dgm:bulletEnabled val="1"/>
        </dgm:presLayoutVars>
      </dgm:prSet>
      <dgm:spPr/>
    </dgm:pt>
    <dgm:pt modelId="{07F50D84-2CEE-4099-A629-3E4C0E4C352B}" type="pres">
      <dgm:prSet presAssocID="{C4B84D45-6447-479C-AE05-C3BF361B89B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FAAEE03-A6C1-44BD-A115-124C9FAF1444}" type="presOf" srcId="{593F7EB8-1D3D-492A-8C55-17D9B4C088AF}" destId="{07F50D84-2CEE-4099-A629-3E4C0E4C352B}" srcOrd="1" destOrd="0" presId="urn:microsoft.com/office/officeart/2005/8/layout/vProcess5"/>
    <dgm:cxn modelId="{0D18761E-37E7-4347-AD3D-BB0B4889F5EF}" type="presOf" srcId="{C4B84D45-6447-479C-AE05-C3BF361B89B3}" destId="{9439CA5D-66A4-454F-A33A-118DD72B3846}" srcOrd="0" destOrd="0" presId="urn:microsoft.com/office/officeart/2005/8/layout/vProcess5"/>
    <dgm:cxn modelId="{49F3F72F-30F3-41D6-B2C8-5FBF4CA6DB41}" type="presOf" srcId="{93C3E3AE-D2B7-40F7-B48E-690F7E5FCA6F}" destId="{B6F225C6-6058-4A0D-B327-776530A9BE87}" srcOrd="0" destOrd="0" presId="urn:microsoft.com/office/officeart/2005/8/layout/vProcess5"/>
    <dgm:cxn modelId="{477E0531-0F0D-4636-87DE-B17EFDF718AD}" type="presOf" srcId="{FEBB1656-1417-4792-BD74-EAC5EAA811FB}" destId="{CD1A7016-E1A3-4769-8392-E6C882B2233D}" srcOrd="0" destOrd="0" presId="urn:microsoft.com/office/officeart/2005/8/layout/vProcess5"/>
    <dgm:cxn modelId="{1F32FB5E-8454-4F0D-9CEF-AA9841B427ED}" srcId="{C4B84D45-6447-479C-AE05-C3BF361B89B3}" destId="{7CC272E1-C385-4BCD-B0ED-5E43A890744E}" srcOrd="0" destOrd="0" parTransId="{121FB716-F4A8-4B13-A0C8-D4C9BD659003}" sibTransId="{FEBB1656-1417-4792-BD74-EAC5EAA811FB}"/>
    <dgm:cxn modelId="{ED6AAC41-E507-4AEC-A57F-E849BAC02353}" type="presOf" srcId="{7CC272E1-C385-4BCD-B0ED-5E43A890744E}" destId="{3830B08E-2773-44D3-8737-B7422F202626}" srcOrd="1" destOrd="0" presId="urn:microsoft.com/office/officeart/2005/8/layout/vProcess5"/>
    <dgm:cxn modelId="{E4D03971-D634-4EF8-B2C1-5959B34C67A8}" type="presOf" srcId="{B81FBDCA-F3B0-435E-A190-F2D59076178A}" destId="{F72506A5-FB7A-457F-9DA4-7F5C94B85607}" srcOrd="0" destOrd="0" presId="urn:microsoft.com/office/officeart/2005/8/layout/vProcess5"/>
    <dgm:cxn modelId="{1E8C6792-C2F3-46BD-8ECD-D1650290E173}" type="presOf" srcId="{3304C206-72BA-4213-83C4-172CB2FA41AE}" destId="{1D38E4A2-B5C4-48B9-BC6A-80032E5B022F}" srcOrd="1" destOrd="0" presId="urn:microsoft.com/office/officeart/2005/8/layout/vProcess5"/>
    <dgm:cxn modelId="{C2034493-D05E-4473-A041-BD0C0FBC2AD0}" type="presOf" srcId="{7CC272E1-C385-4BCD-B0ED-5E43A890744E}" destId="{E5C6A170-BBD9-46B3-8B94-B4CCA585F2F8}" srcOrd="0" destOrd="0" presId="urn:microsoft.com/office/officeart/2005/8/layout/vProcess5"/>
    <dgm:cxn modelId="{9A1B5A96-5E35-40F4-B7FD-6689A4C5FB8D}" srcId="{C4B84D45-6447-479C-AE05-C3BF361B89B3}" destId="{B81FBDCA-F3B0-435E-A190-F2D59076178A}" srcOrd="2" destOrd="0" parTransId="{28503D83-EE43-4471-A379-6FCE88A386FF}" sibTransId="{088CEA39-C392-4F6F-9ED6-05E83C12045B}"/>
    <dgm:cxn modelId="{0D73A5A0-80D4-4C1C-9056-0981884F323D}" type="presOf" srcId="{B81FBDCA-F3B0-435E-A190-F2D59076178A}" destId="{363263A5-8454-4256-9FCD-F896C9424A36}" srcOrd="1" destOrd="0" presId="urn:microsoft.com/office/officeart/2005/8/layout/vProcess5"/>
    <dgm:cxn modelId="{DEA415A7-7CBC-4171-A645-D828816B70CF}" type="presOf" srcId="{593F7EB8-1D3D-492A-8C55-17D9B4C088AF}" destId="{0F95800C-15E6-40DC-AF89-BA3E60DF7AB0}" srcOrd="0" destOrd="0" presId="urn:microsoft.com/office/officeart/2005/8/layout/vProcess5"/>
    <dgm:cxn modelId="{4827A3C5-29BA-438A-9758-765AFD8F987C}" type="presOf" srcId="{3304C206-72BA-4213-83C4-172CB2FA41AE}" destId="{621ECF98-24F2-442F-91B9-8A6846BF56EF}" srcOrd="0" destOrd="0" presId="urn:microsoft.com/office/officeart/2005/8/layout/vProcess5"/>
    <dgm:cxn modelId="{0353ECD4-4299-4AC4-8AB5-A76F5605A3BA}" type="presOf" srcId="{088CEA39-C392-4F6F-9ED6-05E83C12045B}" destId="{2065ABB3-E469-4D40-A927-00284C088AF5}" srcOrd="0" destOrd="0" presId="urn:microsoft.com/office/officeart/2005/8/layout/vProcess5"/>
    <dgm:cxn modelId="{26A4BFD7-F150-491E-8819-A9AF83B219A6}" srcId="{C4B84D45-6447-479C-AE05-C3BF361B89B3}" destId="{593F7EB8-1D3D-492A-8C55-17D9B4C088AF}" srcOrd="3" destOrd="0" parTransId="{AC5BC27D-3EA0-4FF3-B858-130FBDB82302}" sibTransId="{0A2EF585-561F-4C4C-82D7-F677B7F2509C}"/>
    <dgm:cxn modelId="{7ACA11EC-AFE9-44E9-91E9-3177002ACDD1}" srcId="{C4B84D45-6447-479C-AE05-C3BF361B89B3}" destId="{3304C206-72BA-4213-83C4-172CB2FA41AE}" srcOrd="1" destOrd="0" parTransId="{492E5CBE-0EBB-4C30-8D68-0892FFC97EE5}" sibTransId="{93C3E3AE-D2B7-40F7-B48E-690F7E5FCA6F}"/>
    <dgm:cxn modelId="{23A3373F-B8DC-47FD-AF46-0101DD0D46EC}" type="presParOf" srcId="{9439CA5D-66A4-454F-A33A-118DD72B3846}" destId="{9EAE41B4-C950-4837-B92A-981EBBCCDA64}" srcOrd="0" destOrd="0" presId="urn:microsoft.com/office/officeart/2005/8/layout/vProcess5"/>
    <dgm:cxn modelId="{C1EB5CE0-9B85-47D1-AE67-0E5F142718A5}" type="presParOf" srcId="{9439CA5D-66A4-454F-A33A-118DD72B3846}" destId="{E5C6A170-BBD9-46B3-8B94-B4CCA585F2F8}" srcOrd="1" destOrd="0" presId="urn:microsoft.com/office/officeart/2005/8/layout/vProcess5"/>
    <dgm:cxn modelId="{DABFA8E0-B63E-4555-8538-6F225220BB90}" type="presParOf" srcId="{9439CA5D-66A4-454F-A33A-118DD72B3846}" destId="{621ECF98-24F2-442F-91B9-8A6846BF56EF}" srcOrd="2" destOrd="0" presId="urn:microsoft.com/office/officeart/2005/8/layout/vProcess5"/>
    <dgm:cxn modelId="{9CE8E8B3-4BA6-4146-BD0E-0005803D2B53}" type="presParOf" srcId="{9439CA5D-66A4-454F-A33A-118DD72B3846}" destId="{F72506A5-FB7A-457F-9DA4-7F5C94B85607}" srcOrd="3" destOrd="0" presId="urn:microsoft.com/office/officeart/2005/8/layout/vProcess5"/>
    <dgm:cxn modelId="{965B108C-5CCF-4010-9CD4-FD2AD002CA16}" type="presParOf" srcId="{9439CA5D-66A4-454F-A33A-118DD72B3846}" destId="{0F95800C-15E6-40DC-AF89-BA3E60DF7AB0}" srcOrd="4" destOrd="0" presId="urn:microsoft.com/office/officeart/2005/8/layout/vProcess5"/>
    <dgm:cxn modelId="{4E1EE97F-0EA9-452F-9231-07B3BB56D420}" type="presParOf" srcId="{9439CA5D-66A4-454F-A33A-118DD72B3846}" destId="{CD1A7016-E1A3-4769-8392-E6C882B2233D}" srcOrd="5" destOrd="0" presId="urn:microsoft.com/office/officeart/2005/8/layout/vProcess5"/>
    <dgm:cxn modelId="{9D92FC54-C19D-41C7-A57A-D4715316D504}" type="presParOf" srcId="{9439CA5D-66A4-454F-A33A-118DD72B3846}" destId="{B6F225C6-6058-4A0D-B327-776530A9BE87}" srcOrd="6" destOrd="0" presId="urn:microsoft.com/office/officeart/2005/8/layout/vProcess5"/>
    <dgm:cxn modelId="{9DEAC5AE-04E9-46ED-96BB-6F48183F8400}" type="presParOf" srcId="{9439CA5D-66A4-454F-A33A-118DD72B3846}" destId="{2065ABB3-E469-4D40-A927-00284C088AF5}" srcOrd="7" destOrd="0" presId="urn:microsoft.com/office/officeart/2005/8/layout/vProcess5"/>
    <dgm:cxn modelId="{11F5C9D9-EA3F-44C0-85AE-55D65A68A0C4}" type="presParOf" srcId="{9439CA5D-66A4-454F-A33A-118DD72B3846}" destId="{3830B08E-2773-44D3-8737-B7422F202626}" srcOrd="8" destOrd="0" presId="urn:microsoft.com/office/officeart/2005/8/layout/vProcess5"/>
    <dgm:cxn modelId="{EA2C1FBC-3C43-47E5-B030-F550F3AF9DFF}" type="presParOf" srcId="{9439CA5D-66A4-454F-A33A-118DD72B3846}" destId="{1D38E4A2-B5C4-48B9-BC6A-80032E5B022F}" srcOrd="9" destOrd="0" presId="urn:microsoft.com/office/officeart/2005/8/layout/vProcess5"/>
    <dgm:cxn modelId="{85255AAF-03CB-4603-A081-99CD75FD4CE3}" type="presParOf" srcId="{9439CA5D-66A4-454F-A33A-118DD72B3846}" destId="{363263A5-8454-4256-9FCD-F896C9424A36}" srcOrd="10" destOrd="0" presId="urn:microsoft.com/office/officeart/2005/8/layout/vProcess5"/>
    <dgm:cxn modelId="{C1ADFF41-035A-49E4-87CC-EE8A2792B978}" type="presParOf" srcId="{9439CA5D-66A4-454F-A33A-118DD72B3846}" destId="{07F50D84-2CEE-4099-A629-3E4C0E4C352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F9724-0290-46A6-AE7A-9E78DC83671E}">
      <dsp:nvSpPr>
        <dsp:cNvPr id="0" name=""/>
        <dsp:cNvSpPr/>
      </dsp:nvSpPr>
      <dsp:spPr>
        <a:xfrm>
          <a:off x="0" y="0"/>
          <a:ext cx="6468110" cy="982091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Описание   действия 1 этапа</a:t>
          </a:r>
        </a:p>
      </dsp:txBody>
      <dsp:txXfrm>
        <a:off x="28764" y="28764"/>
        <a:ext cx="5325371" cy="924563"/>
      </dsp:txXfrm>
    </dsp:sp>
    <dsp:sp modelId="{56A5D0DB-5F2A-4208-A5BD-F879FDE5AD12}">
      <dsp:nvSpPr>
        <dsp:cNvPr id="0" name=""/>
        <dsp:cNvSpPr/>
      </dsp:nvSpPr>
      <dsp:spPr>
        <a:xfrm>
          <a:off x="541704" y="1160653"/>
          <a:ext cx="6468110" cy="982091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Описание действия 2 этапа</a:t>
          </a:r>
        </a:p>
      </dsp:txBody>
      <dsp:txXfrm>
        <a:off x="570468" y="1189417"/>
        <a:ext cx="5230519" cy="924563"/>
      </dsp:txXfrm>
    </dsp:sp>
    <dsp:sp modelId="{29E12EE7-1E8B-45FC-B51A-95BDD7C66367}">
      <dsp:nvSpPr>
        <dsp:cNvPr id="0" name=""/>
        <dsp:cNvSpPr/>
      </dsp:nvSpPr>
      <dsp:spPr>
        <a:xfrm>
          <a:off x="1075323" y="2321306"/>
          <a:ext cx="6468110" cy="982091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3.Описание действия 3 этапа</a:t>
          </a:r>
        </a:p>
      </dsp:txBody>
      <dsp:txXfrm>
        <a:off x="1104087" y="2350070"/>
        <a:ext cx="5238604" cy="924563"/>
      </dsp:txXfrm>
    </dsp:sp>
    <dsp:sp modelId="{262490AF-F0BE-4E34-BA10-F0989E1F4D96}">
      <dsp:nvSpPr>
        <dsp:cNvPr id="0" name=""/>
        <dsp:cNvSpPr/>
      </dsp:nvSpPr>
      <dsp:spPr>
        <a:xfrm>
          <a:off x="1617027" y="3481959"/>
          <a:ext cx="6468110" cy="982091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4.Описание действия 4 этапа</a:t>
          </a:r>
        </a:p>
      </dsp:txBody>
      <dsp:txXfrm>
        <a:off x="1645791" y="3510723"/>
        <a:ext cx="5230519" cy="924563"/>
      </dsp:txXfrm>
    </dsp:sp>
    <dsp:sp modelId="{0265159B-4E3C-49C3-B9E4-3994649086C5}">
      <dsp:nvSpPr>
        <dsp:cNvPr id="0" name=""/>
        <dsp:cNvSpPr/>
      </dsp:nvSpPr>
      <dsp:spPr>
        <a:xfrm>
          <a:off x="5829751" y="752192"/>
          <a:ext cx="638359" cy="638359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>
            <a:solidFill>
              <a:srgbClr val="002060"/>
            </a:solidFill>
          </a:endParaRPr>
        </a:p>
      </dsp:txBody>
      <dsp:txXfrm>
        <a:off x="5973382" y="752192"/>
        <a:ext cx="351097" cy="480365"/>
      </dsp:txXfrm>
    </dsp:sp>
    <dsp:sp modelId="{0E5B3E36-9BCF-4D93-9367-C0E9375F2F28}">
      <dsp:nvSpPr>
        <dsp:cNvPr id="0" name=""/>
        <dsp:cNvSpPr/>
      </dsp:nvSpPr>
      <dsp:spPr>
        <a:xfrm>
          <a:off x="6371455" y="1912845"/>
          <a:ext cx="638359" cy="638359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6515086" y="1912845"/>
        <a:ext cx="351097" cy="480365"/>
      </dsp:txXfrm>
    </dsp:sp>
    <dsp:sp modelId="{69570BC4-74E1-4051-A825-69A1004B2D95}">
      <dsp:nvSpPr>
        <dsp:cNvPr id="0" name=""/>
        <dsp:cNvSpPr/>
      </dsp:nvSpPr>
      <dsp:spPr>
        <a:xfrm>
          <a:off x="6905074" y="3073498"/>
          <a:ext cx="638359" cy="638359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7048705" y="3073498"/>
        <a:ext cx="351097" cy="4803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6A170-BBD9-46B3-8B94-B4CCA585F2F8}">
      <dsp:nvSpPr>
        <dsp:cNvPr id="0" name=""/>
        <dsp:cNvSpPr/>
      </dsp:nvSpPr>
      <dsp:spPr>
        <a:xfrm>
          <a:off x="0" y="0"/>
          <a:ext cx="6583680" cy="1067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1. Поиск сценария в электронной базе.</a:t>
          </a:r>
          <a:endParaRPr lang="ru-RU" sz="2400" kern="1200" dirty="0"/>
        </a:p>
      </dsp:txBody>
      <dsp:txXfrm>
        <a:off x="31272" y="31272"/>
        <a:ext cx="5341338" cy="1005145"/>
      </dsp:txXfrm>
    </dsp:sp>
    <dsp:sp modelId="{621ECF98-24F2-442F-91B9-8A6846BF56EF}">
      <dsp:nvSpPr>
        <dsp:cNvPr id="0" name=""/>
        <dsp:cNvSpPr/>
      </dsp:nvSpPr>
      <dsp:spPr>
        <a:xfrm>
          <a:off x="394987" y="1180724"/>
          <a:ext cx="6966520" cy="1067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Распечатка необходимого   сценария.</a:t>
          </a:r>
          <a:endParaRPr lang="ru-RU" sz="2400" kern="1200" dirty="0"/>
        </a:p>
      </dsp:txBody>
      <dsp:txXfrm>
        <a:off x="426259" y="1211996"/>
        <a:ext cx="5586176" cy="1005145"/>
      </dsp:txXfrm>
    </dsp:sp>
    <dsp:sp modelId="{F72506A5-FB7A-457F-9DA4-7F5C94B85607}">
      <dsp:nvSpPr>
        <dsp:cNvPr id="0" name=""/>
        <dsp:cNvSpPr/>
      </dsp:nvSpPr>
      <dsp:spPr>
        <a:xfrm>
          <a:off x="1090454" y="2404860"/>
          <a:ext cx="6583680" cy="1067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Подбор костюмов в костюмерной, запись в журнале учёта костюмов.</a:t>
          </a:r>
          <a:endParaRPr lang="ru-RU" sz="2400" kern="1200" dirty="0"/>
        </a:p>
      </dsp:txBody>
      <dsp:txXfrm>
        <a:off x="1121726" y="2436132"/>
        <a:ext cx="5283983" cy="1005145"/>
      </dsp:txXfrm>
    </dsp:sp>
    <dsp:sp modelId="{0F95800C-15E6-40DC-AF89-BA3E60DF7AB0}">
      <dsp:nvSpPr>
        <dsp:cNvPr id="0" name=""/>
        <dsp:cNvSpPr/>
      </dsp:nvSpPr>
      <dsp:spPr>
        <a:xfrm>
          <a:off x="1919241" y="3626872"/>
          <a:ext cx="5867968" cy="1061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Отутюжить костюмы.</a:t>
          </a:r>
          <a:endParaRPr lang="ru-RU" sz="2400" kern="1200" dirty="0"/>
        </a:p>
      </dsp:txBody>
      <dsp:txXfrm>
        <a:off x="1950324" y="3657955"/>
        <a:ext cx="4695805" cy="999096"/>
      </dsp:txXfrm>
    </dsp:sp>
    <dsp:sp modelId="{CD1A7016-E1A3-4769-8392-E6C882B2233D}">
      <dsp:nvSpPr>
        <dsp:cNvPr id="0" name=""/>
        <dsp:cNvSpPr/>
      </dsp:nvSpPr>
      <dsp:spPr>
        <a:xfrm>
          <a:off x="5889681" y="817753"/>
          <a:ext cx="693998" cy="69399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/>
        </a:p>
      </dsp:txBody>
      <dsp:txXfrm>
        <a:off x="6045831" y="817753"/>
        <a:ext cx="381698" cy="522233"/>
      </dsp:txXfrm>
    </dsp:sp>
    <dsp:sp modelId="{B6F225C6-6058-4A0D-B327-776530A9BE87}">
      <dsp:nvSpPr>
        <dsp:cNvPr id="0" name=""/>
        <dsp:cNvSpPr/>
      </dsp:nvSpPr>
      <dsp:spPr>
        <a:xfrm>
          <a:off x="6441064" y="2079568"/>
          <a:ext cx="693998" cy="69399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/>
        </a:p>
      </dsp:txBody>
      <dsp:txXfrm>
        <a:off x="6597214" y="2079568"/>
        <a:ext cx="381698" cy="522233"/>
      </dsp:txXfrm>
    </dsp:sp>
    <dsp:sp modelId="{2065ABB3-E469-4D40-A927-00284C088AF5}">
      <dsp:nvSpPr>
        <dsp:cNvPr id="0" name=""/>
        <dsp:cNvSpPr/>
      </dsp:nvSpPr>
      <dsp:spPr>
        <a:xfrm>
          <a:off x="6984218" y="3341384"/>
          <a:ext cx="693998" cy="69399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/>
        </a:p>
      </dsp:txBody>
      <dsp:txXfrm>
        <a:off x="7140368" y="3341384"/>
        <a:ext cx="381698" cy="522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«………………………………………………………………………………………………………………………………………………………………………………………….......................................»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г._______________ -202__г.</a:t>
            </a:r>
          </a:p>
        </p:txBody>
      </p:sp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7944F2-D20A-49A9-915F-DD9239A11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44" y="959978"/>
            <a:ext cx="7431487" cy="528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fld id="{2AD4DEC4-E446-475C-A333-F6C77385E2A3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3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 – …. мин. </a:t>
            </a: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867626"/>
              </p:ext>
            </p:extLst>
          </p:nvPr>
        </p:nvGraphicFramePr>
        <p:xfrm>
          <a:off x="483844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936723"/>
              </p:ext>
            </p:extLst>
          </p:nvPr>
        </p:nvGraphicFramePr>
        <p:xfrm>
          <a:off x="4886178" y="5071122"/>
          <a:ext cx="3928268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8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500562" y="4968296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37801" y="4692794"/>
            <a:ext cx="345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70" name="Пятно 1 60"/>
          <p:cNvSpPr/>
          <p:nvPr/>
        </p:nvSpPr>
        <p:spPr>
          <a:xfrm>
            <a:off x="2094485" y="1152667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8249263" y="111110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97" name="Пятно 1 60"/>
          <p:cNvSpPr/>
          <p:nvPr/>
        </p:nvSpPr>
        <p:spPr>
          <a:xfrm>
            <a:off x="2232024" y="464408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2" name="Пятно 1 60"/>
          <p:cNvSpPr/>
          <p:nvPr/>
        </p:nvSpPr>
        <p:spPr>
          <a:xfrm>
            <a:off x="4321174" y="288176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04" name="Пятно 1 60"/>
          <p:cNvSpPr/>
          <p:nvPr/>
        </p:nvSpPr>
        <p:spPr>
          <a:xfrm>
            <a:off x="4396783" y="110469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97767" y="465221"/>
            <a:ext cx="88936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текущего состояния процесса ………………………………………..</a:t>
            </a: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991973"/>
              </p:ext>
            </p:extLst>
          </p:nvPr>
        </p:nvGraphicFramePr>
        <p:xfrm>
          <a:off x="2740598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434377"/>
              </p:ext>
            </p:extLst>
          </p:nvPr>
        </p:nvGraphicFramePr>
        <p:xfrm>
          <a:off x="4889426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825932"/>
              </p:ext>
            </p:extLst>
          </p:nvPr>
        </p:nvGraphicFramePr>
        <p:xfrm>
          <a:off x="6985306" y="1643238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42955"/>
              </p:ext>
            </p:extLst>
          </p:nvPr>
        </p:nvGraphicFramePr>
        <p:xfrm>
          <a:off x="411154" y="3419947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44989"/>
              </p:ext>
            </p:extLst>
          </p:nvPr>
        </p:nvGraphicFramePr>
        <p:xfrm>
          <a:off x="2748706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90684"/>
              </p:ext>
            </p:extLst>
          </p:nvPr>
        </p:nvGraphicFramePr>
        <p:xfrm>
          <a:off x="4921575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126487"/>
              </p:ext>
            </p:extLst>
          </p:nvPr>
        </p:nvGraphicFramePr>
        <p:xfrm>
          <a:off x="6985306" y="3442105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8" name="Таблица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90572"/>
              </p:ext>
            </p:extLst>
          </p:nvPr>
        </p:nvGraphicFramePr>
        <p:xfrm>
          <a:off x="483844" y="5187571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Таблица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314936"/>
              </p:ext>
            </p:extLst>
          </p:nvPr>
        </p:nvGraphicFramePr>
        <p:xfrm>
          <a:off x="2573274" y="5259087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469036" y="110469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556218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7520770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041565" y="471631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275855" y="4788114"/>
            <a:ext cx="720081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10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54852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679001" y="390673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2212459" y="553577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36AFC4F-E95E-4BCA-9C5E-9D1D079C7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4" y="1484784"/>
            <a:ext cx="3960358" cy="228971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11314E-B5F1-4939-B0DB-F45EA4B4F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57" y="1531392"/>
            <a:ext cx="3503359" cy="2502399"/>
          </a:xfrm>
          <a:prstGeom prst="rect">
            <a:avLst/>
          </a:prstGeom>
        </p:spPr>
      </p:pic>
      <p:pic>
        <p:nvPicPr>
          <p:cNvPr id="22" name="Рисунок 21" descr="C:\Users\Пользователь\Downloads\IMG_20230228_111825.jpg">
            <a:extLst>
              <a:ext uri="{FF2B5EF4-FFF2-40B4-BE49-F238E27FC236}">
                <a16:creationId xmlns:a16="http://schemas.microsoft.com/office/drawing/2014/main" id="{D5C8EA12-C7D4-47A2-B5AA-20E24B299BB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3528" y="4365104"/>
            <a:ext cx="3960356" cy="1550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F451F6-20B2-4C03-9AB5-5A18B137CDD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909" y="4302901"/>
            <a:ext cx="3686524" cy="161245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41CD02AB-1142-436F-94A0-89543B947FB8}"/>
              </a:ext>
            </a:extLst>
          </p:cNvPr>
          <p:cNvSpPr txBox="1">
            <a:spLocks/>
          </p:cNvSpPr>
          <p:nvPr/>
        </p:nvSpPr>
        <p:spPr bwMode="auto">
          <a:xfrm>
            <a:off x="1547664" y="796678"/>
            <a:ext cx="6552727" cy="54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   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00" b="1" dirty="0">
              <a:solidFill>
                <a:srgbClr val="4857E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08"/>
    </mc:Choice>
    <mc:Fallback xmlns="">
      <p:transition spd="slow" advTm="11300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5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68918515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834933" y="1500188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федеральном уровне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7750" y="2903826"/>
            <a:ext cx="3746698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региональном уровне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76732" y="4428340"/>
            <a:ext cx="3865563" cy="1582737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……………………………………..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………………………………………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……………………………………..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4. ..........................................................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5. ...........................................................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1000100" y="550625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81220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707062" y="554355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1280975" y="47971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2707062" y="4836305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834469"/>
              </p:ext>
            </p:extLst>
          </p:nvPr>
        </p:nvGraphicFramePr>
        <p:xfrm>
          <a:off x="361949" y="1484784"/>
          <a:ext cx="8324851" cy="387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1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3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3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788578"/>
            <a:ext cx="4798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7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… мин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592668" y="4110318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0" y="1146188"/>
            <a:ext cx="8893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целевого состояния процесса………………………………………………..</a:t>
            </a: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947789"/>
              </p:ext>
            </p:extLst>
          </p:nvPr>
        </p:nvGraphicFramePr>
        <p:xfrm>
          <a:off x="578941" y="25258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6591"/>
              </p:ext>
            </p:extLst>
          </p:nvPr>
        </p:nvGraphicFramePr>
        <p:xfrm>
          <a:off x="2824550" y="2528786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010256"/>
              </p:ext>
            </p:extLst>
          </p:nvPr>
        </p:nvGraphicFramePr>
        <p:xfrm>
          <a:off x="5076056" y="25601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29171"/>
              </p:ext>
            </p:extLst>
          </p:nvPr>
        </p:nvGraphicFramePr>
        <p:xfrm>
          <a:off x="1384548" y="417638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357182"/>
              </p:ext>
            </p:extLst>
          </p:nvPr>
        </p:nvGraphicFramePr>
        <p:xfrm>
          <a:off x="3700478" y="4155979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52120" y="210709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45" name="Облако 44">
            <a:extLst>
              <a:ext uri="{FF2B5EF4-FFF2-40B4-BE49-F238E27FC236}">
                <a16:creationId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2267744" y="195844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>
            <a:extLst>
              <a:ext uri="{FF2B5EF4-FFF2-40B4-BE49-F238E27FC236}">
                <a16:creationId xmlns:a16="http://schemas.microsoft.com/office/drawing/2014/main" id="{E460C5E6-5047-4C75-8C7B-4DE90D77B07D}"/>
              </a:ext>
            </a:extLst>
          </p:cNvPr>
          <p:cNvSpPr/>
          <p:nvPr/>
        </p:nvSpPr>
        <p:spPr>
          <a:xfrm>
            <a:off x="4283847" y="1968559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>
            <a:extLst>
              <a:ext uri="{FF2B5EF4-FFF2-40B4-BE49-F238E27FC236}">
                <a16:creationId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2945737" y="3777752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FCFCEC-6A8A-4879-960C-08B3AEDF6CD5}"/>
              </a:ext>
            </a:extLst>
          </p:cNvPr>
          <p:cNvSpPr txBox="1"/>
          <p:nvPr/>
        </p:nvSpPr>
        <p:spPr>
          <a:xfrm>
            <a:off x="5880700" y="4097744"/>
            <a:ext cx="316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110333"/>
              </p:ext>
            </p:extLst>
          </p:nvPr>
        </p:nvGraphicFramePr>
        <p:xfrm>
          <a:off x="5993927" y="4661520"/>
          <a:ext cx="2933746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33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" name="Облако 51">
            <a:extLst>
              <a:ext uri="{FF2B5EF4-FFF2-40B4-BE49-F238E27FC236}">
                <a16:creationId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3570083" y="3769004"/>
            <a:ext cx="631935" cy="351615"/>
          </a:xfrm>
          <a:prstGeom prst="clou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53" name="Облако 52">
            <a:extLst>
              <a:ext uri="{FF2B5EF4-FFF2-40B4-BE49-F238E27FC236}">
                <a16:creationId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4914675" y="210709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45AC85-3108-4040-9C93-2E0080656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03" y="1242525"/>
            <a:ext cx="4302324" cy="2157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488" y="1122798"/>
            <a:ext cx="4468190" cy="3296917"/>
          </a:xfrm>
          <a:prstGeom prst="rect">
            <a:avLst/>
          </a:prstGeom>
        </p:spPr>
      </p:pic>
      <p:pic>
        <p:nvPicPr>
          <p:cNvPr id="8" name="Рисунок 7" descr="C:\Users\Пользователь\Downloads\IMG_20230228_111839.jpg">
            <a:extLst>
              <a:ext uri="{FF2B5EF4-FFF2-40B4-BE49-F238E27FC236}">
                <a16:creationId xmlns:a16="http://schemas.microsoft.com/office/drawing/2014/main" id="{A596F9CB-8E0C-4D3D-AA7E-A8C50137E09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793" y="3746713"/>
            <a:ext cx="4726091" cy="1863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B059F5E-E7F7-4A20-9AE5-AE5FFEF31A37}"/>
              </a:ext>
            </a:extLst>
          </p:cNvPr>
          <p:cNvSpPr/>
          <p:nvPr/>
        </p:nvSpPr>
        <p:spPr>
          <a:xfrm>
            <a:off x="1729463" y="468739"/>
            <a:ext cx="6370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целевого состояния       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 </a:t>
            </a:r>
            <a:endParaRPr lang="ru-RU" sz="2400" u="sng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908" y="4722226"/>
            <a:ext cx="4726092" cy="1730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3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04"/>
    </mc:Choice>
    <mc:Fallback xmlns="">
      <p:transition spd="slow" advTm="9580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9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219735"/>
              </p:ext>
            </p:extLst>
          </p:nvPr>
        </p:nvGraphicFramePr>
        <p:xfrm>
          <a:off x="361949" y="1484784"/>
          <a:ext cx="8640761" cy="4298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4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 Проблема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Ответственный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срок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  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   </a:t>
                      </a: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ru-RU" altLang="ru-RU" sz="14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829723"/>
            <a:ext cx="6311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108593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Franklin Gothic Book" pitchFamily="34" charset="0"/>
              </a:rPr>
              <a:t> 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10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42089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 ……………………………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0B7B87"/>
                </a:solidFill>
                <a:cs typeface="Arial" panose="020B0604020202020204" pitchFamily="34" charset="0"/>
              </a:rPr>
              <a:t>……………………………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 или  других ресурсов: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……………………–единицы измерения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…………%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0" y="4982770"/>
            <a:ext cx="820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pic>
        <p:nvPicPr>
          <p:cNvPr id="1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8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37240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содержание реализованных мероприятий и ключевого мероприятия, повлиявших на достижение целевых показателей (с указанием прямой зависимости достигнутых показателей и реализованных мероприятий)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могут быть таблицы, скриншоты, схемы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мероприятия повлияли на результат проекта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313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12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Перечень разработанных нормативных правовых или иных актов (скриншот);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Значение целевых и фактических показателей в ходе реализации проекта;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Полученный эффект (диаграммы, отражающие оптимизацию ресурсов в ходе реализации Проекта);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Примеры внедренных изменений в процессы: приобретение оборудования, программного обеспечения с указанием затрат, оптимизация ведомственного процесса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1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571570" y="1988840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15E2FE-5B06-404E-A5CC-1E216CE0EF9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914605" y="313509"/>
            <a:ext cx="1876507" cy="478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905D804-20F2-40AB-A784-CC33BE5AE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51" y="1260005"/>
            <a:ext cx="3807133" cy="2457027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3A361451-B339-4836-9FEB-42DD930E0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6557" r="1526" b="15909"/>
          <a:stretch>
            <a:fillRect/>
          </a:stretch>
        </p:blipFill>
        <p:spPr bwMode="auto">
          <a:xfrm>
            <a:off x="1370584" y="4179931"/>
            <a:ext cx="2740028" cy="18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47E8FE-4A20-4883-B30B-C5AB45F41B91}"/>
              </a:ext>
            </a:extLst>
          </p:cNvPr>
          <p:cNvSpPr/>
          <p:nvPr/>
        </p:nvSpPr>
        <p:spPr>
          <a:xfrm>
            <a:off x="1707751" y="3768450"/>
            <a:ext cx="2065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ФОТО </a:t>
            </a:r>
            <a:r>
              <a:rPr lang="ru-RU" dirty="0" err="1">
                <a:solidFill>
                  <a:srgbClr val="FF0000"/>
                </a:solidFill>
              </a:rPr>
              <a:t>Обея</a:t>
            </a:r>
            <a:r>
              <a:rPr lang="ru-RU" dirty="0">
                <a:solidFill>
                  <a:srgbClr val="FF0000"/>
                </a:solidFill>
              </a:rPr>
              <a:t> (стенд)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82694F-AFE6-47A8-994B-7042E66761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597" y="4519617"/>
            <a:ext cx="2032603" cy="15244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92556A8-B763-43FB-846E-84E9900BA8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561577" y="4667962"/>
            <a:ext cx="1788921" cy="1006268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7808A9F0-B84D-443A-824D-519B8F07DC2C}"/>
              </a:ext>
            </a:extLst>
          </p:cNvPr>
          <p:cNvSpPr txBox="1">
            <a:spLocks/>
          </p:cNvSpPr>
          <p:nvPr/>
        </p:nvSpPr>
        <p:spPr>
          <a:xfrm>
            <a:off x="5581092" y="1894818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после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7C11CA5-1A11-435A-907F-3F8DD658125F}"/>
              </a:ext>
            </a:extLst>
          </p:cNvPr>
          <p:cNvSpPr/>
          <p:nvPr/>
        </p:nvSpPr>
        <p:spPr>
          <a:xfrm>
            <a:off x="4781977" y="3760541"/>
            <a:ext cx="37598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ФОТО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Работа над картой текущего или целевого  состояния («ручной» вариант)</a:t>
            </a:r>
          </a:p>
        </p:txBody>
      </p:sp>
    </p:spTree>
    <p:extLst>
      <p:ext uri="{BB962C8B-B14F-4D97-AF65-F5344CB8AC3E}">
        <p14:creationId xmlns:p14="http://schemas.microsoft.com/office/powerpoint/2010/main" val="2022711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44" y="767536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процесса ………………………………..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вариант)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503897"/>
              </p:ext>
            </p:extLst>
          </p:nvPr>
        </p:nvGraphicFramePr>
        <p:xfrm>
          <a:off x="539750" y="1628775"/>
          <a:ext cx="8085138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1894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443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755650" y="620713"/>
            <a:ext cx="7715250" cy="792162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Вариант 1 (текст)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подготовки костюмов к утреннику</a:t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>
            <a:extLst/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0850" y="1573213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0596" name="Рисунок 4"/>
          <p:cNvPicPr>
            <a:picLocks noChangeAspect="1" noChangeArrowheads="1"/>
          </p:cNvPicPr>
          <p:nvPr/>
        </p:nvPicPr>
        <p:blipFill>
          <a:blip r:embed="rId7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C229C06-4384-4502-B120-1C7ED9A14A33}"/>
              </a:ext>
            </a:extLst>
          </p:cNvPr>
          <p:cNvSpPr txBox="1">
            <a:spLocks/>
          </p:cNvSpPr>
          <p:nvPr/>
        </p:nvSpPr>
        <p:spPr bwMode="auto">
          <a:xfrm>
            <a:off x="6012160" y="179387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B4BCE5-C890-4D1E-9F18-8F0E05A1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82F2A4-982E-4AE2-B3B2-6E9E951DDA85}"/>
              </a:ext>
            </a:extLst>
          </p:cNvPr>
          <p:cNvSpPr/>
          <p:nvPr/>
        </p:nvSpPr>
        <p:spPr>
          <a:xfrm>
            <a:off x="770926" y="1401488"/>
            <a:ext cx="2624996" cy="1306286"/>
          </a:xfrm>
          <a:prstGeom prst="rect">
            <a:avLst/>
          </a:prstGeom>
          <a:solidFill>
            <a:srgbClr val="00B0F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1 этапа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F2F385-919E-44AE-A6CB-FDAF75111208}"/>
              </a:ext>
            </a:extLst>
          </p:cNvPr>
          <p:cNvSpPr/>
          <p:nvPr/>
        </p:nvSpPr>
        <p:spPr>
          <a:xfrm>
            <a:off x="930335" y="3584036"/>
            <a:ext cx="2412274" cy="1306286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2 этапа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9152BF6-8661-49E2-BE8D-7453158EEDD7}"/>
              </a:ext>
            </a:extLst>
          </p:cNvPr>
          <p:cNvSpPr/>
          <p:nvPr/>
        </p:nvSpPr>
        <p:spPr>
          <a:xfrm>
            <a:off x="5427393" y="3625099"/>
            <a:ext cx="2633798" cy="1365112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3 этапа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D56C99-A103-4853-9AF3-51309F2C39B5}"/>
              </a:ext>
            </a:extLst>
          </p:cNvPr>
          <p:cNvSpPr/>
          <p:nvPr/>
        </p:nvSpPr>
        <p:spPr>
          <a:xfrm>
            <a:off x="5559915" y="1401488"/>
            <a:ext cx="2624997" cy="1323773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4 этапа</a:t>
            </a:r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C302F457-5E7F-41D4-B725-3E2A6E398EBC}"/>
              </a:ext>
            </a:extLst>
          </p:cNvPr>
          <p:cNvSpPr/>
          <p:nvPr/>
        </p:nvSpPr>
        <p:spPr>
          <a:xfrm>
            <a:off x="898775" y="2603952"/>
            <a:ext cx="484632" cy="932609"/>
          </a:xfrm>
          <a:prstGeom prst="down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верх 13">
            <a:extLst>
              <a:ext uri="{FF2B5EF4-FFF2-40B4-BE49-F238E27FC236}">
                <a16:creationId xmlns:a16="http://schemas.microsoft.com/office/drawing/2014/main" id="{866ECA75-1974-466E-A76F-CFC23C641FEF}"/>
              </a:ext>
            </a:extLst>
          </p:cNvPr>
          <p:cNvSpPr/>
          <p:nvPr/>
        </p:nvSpPr>
        <p:spPr>
          <a:xfrm>
            <a:off x="7757487" y="2656502"/>
            <a:ext cx="484632" cy="932609"/>
          </a:xfrm>
          <a:prstGeom prst="up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одзаголовок 8">
            <a:extLst>
              <a:ext uri="{FF2B5EF4-FFF2-40B4-BE49-F238E27FC236}">
                <a16:creationId xmlns:a16="http://schemas.microsoft.com/office/drawing/2014/main" id="{09548145-737E-4DE1-A226-0AC20569DBD7}"/>
              </a:ext>
            </a:extLst>
          </p:cNvPr>
          <p:cNvSpPr>
            <a:spLocks/>
          </p:cNvSpPr>
          <p:nvPr/>
        </p:nvSpPr>
        <p:spPr bwMode="auto">
          <a:xfrm>
            <a:off x="1440614" y="2977163"/>
            <a:ext cx="209506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6100" indent="-533400" algn="just">
              <a:lnSpc>
                <a:spcPct val="90000"/>
              </a:lnSpc>
              <a:spcBef>
                <a:spcPts val="100"/>
              </a:spcBef>
              <a:buFont typeface="Arial" charset="0"/>
              <a:buNone/>
            </a:pPr>
            <a:r>
              <a:rPr lang="ru-RU" sz="1200" b="1" dirty="0">
                <a:solidFill>
                  <a:srgbClr val="193F61"/>
                </a:solidFill>
                <a:latin typeface="Times New Roman" pitchFamily="18" charset="0"/>
                <a:cs typeface="Times New Roman" pitchFamily="18" charset="0"/>
              </a:rPr>
              <a:t>Описание действия 1 этапа</a:t>
            </a:r>
          </a:p>
        </p:txBody>
      </p:sp>
      <p:sp>
        <p:nvSpPr>
          <p:cNvPr id="19" name="Подзаголовок 8">
            <a:extLst>
              <a:ext uri="{FF2B5EF4-FFF2-40B4-BE49-F238E27FC236}">
                <a16:creationId xmlns:a16="http://schemas.microsoft.com/office/drawing/2014/main" id="{97D22034-4C4E-4EB6-AF86-C84C633C2DB0}"/>
              </a:ext>
            </a:extLst>
          </p:cNvPr>
          <p:cNvSpPr>
            <a:spLocks/>
          </p:cNvSpPr>
          <p:nvPr/>
        </p:nvSpPr>
        <p:spPr bwMode="auto">
          <a:xfrm>
            <a:off x="5823934" y="5091387"/>
            <a:ext cx="2412274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6100" indent="-533400" algn="just">
              <a:lnSpc>
                <a:spcPct val="90000"/>
              </a:lnSpc>
              <a:spcBef>
                <a:spcPts val="100"/>
              </a:spcBef>
              <a:buFont typeface="Arial" charset="0"/>
              <a:buNone/>
            </a:pPr>
            <a:r>
              <a:rPr lang="ru-RU" sz="1200" b="1" dirty="0">
                <a:solidFill>
                  <a:srgbClr val="193F61"/>
                </a:solidFill>
                <a:latin typeface="Times New Roman" pitchFamily="18" charset="0"/>
                <a:cs typeface="Times New Roman" pitchFamily="18" charset="0"/>
              </a:rPr>
              <a:t>Описание действия 3 этапа</a:t>
            </a:r>
          </a:p>
        </p:txBody>
      </p:sp>
      <p:sp>
        <p:nvSpPr>
          <p:cNvPr id="20" name="Подзаголовок 8">
            <a:extLst>
              <a:ext uri="{FF2B5EF4-FFF2-40B4-BE49-F238E27FC236}">
                <a16:creationId xmlns:a16="http://schemas.microsoft.com/office/drawing/2014/main" id="{A43E56DC-0466-41D7-B6CE-7E53F06EBD69}"/>
              </a:ext>
            </a:extLst>
          </p:cNvPr>
          <p:cNvSpPr>
            <a:spLocks/>
          </p:cNvSpPr>
          <p:nvPr/>
        </p:nvSpPr>
        <p:spPr bwMode="auto">
          <a:xfrm>
            <a:off x="5712878" y="2840432"/>
            <a:ext cx="2538756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6100" indent="-533400" algn="just">
              <a:lnSpc>
                <a:spcPct val="90000"/>
              </a:lnSpc>
              <a:spcBef>
                <a:spcPts val="100"/>
              </a:spcBef>
              <a:buFont typeface="Arial" charset="0"/>
              <a:buNone/>
            </a:pPr>
            <a:r>
              <a:rPr lang="ru-RU" sz="1200" b="1" dirty="0">
                <a:solidFill>
                  <a:srgbClr val="193F61"/>
                </a:solidFill>
                <a:latin typeface="Times New Roman" pitchFamily="18" charset="0"/>
                <a:cs typeface="Times New Roman" pitchFamily="18" charset="0"/>
              </a:rPr>
              <a:t>Описание действие 4 этапа</a:t>
            </a:r>
          </a:p>
        </p:txBody>
      </p:sp>
      <p:sp>
        <p:nvSpPr>
          <p:cNvPr id="23" name="Подзаголовок 8">
            <a:extLst>
              <a:ext uri="{FF2B5EF4-FFF2-40B4-BE49-F238E27FC236}">
                <a16:creationId xmlns:a16="http://schemas.microsoft.com/office/drawing/2014/main" id="{8520E2C6-3A2E-4D78-BEBF-7BFF53FAEBBC}"/>
              </a:ext>
            </a:extLst>
          </p:cNvPr>
          <p:cNvSpPr>
            <a:spLocks/>
          </p:cNvSpPr>
          <p:nvPr/>
        </p:nvSpPr>
        <p:spPr bwMode="auto">
          <a:xfrm>
            <a:off x="1084414" y="5084595"/>
            <a:ext cx="235567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6100" indent="-533400" algn="just">
              <a:lnSpc>
                <a:spcPct val="90000"/>
              </a:lnSpc>
              <a:spcBef>
                <a:spcPts val="100"/>
              </a:spcBef>
              <a:buFont typeface="Arial" charset="0"/>
              <a:buNone/>
            </a:pPr>
            <a:r>
              <a:rPr lang="ru-RU" sz="1200" b="1" dirty="0">
                <a:solidFill>
                  <a:srgbClr val="193F61"/>
                </a:solidFill>
                <a:latin typeface="Times New Roman" pitchFamily="18" charset="0"/>
                <a:cs typeface="Times New Roman" pitchFamily="18" charset="0"/>
              </a:rPr>
              <a:t>Описание действия 2 этапа</a:t>
            </a:r>
          </a:p>
        </p:txBody>
      </p:sp>
      <p:pic>
        <p:nvPicPr>
          <p:cNvPr id="2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C97AEB70-9EA9-4C57-BE5C-E52F6A8FD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708ECF60-A420-4D5F-A982-55BD96D8DA40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25C2AB8E-0282-4FE1-AE9C-E817C65D8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BE10DFFA-228E-4B8F-9ED3-026F59A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4" y="767536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процесса ………………………………..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вариант)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CDC8EC71-4E0C-42CD-A90D-C75F31F5D7F0}"/>
              </a:ext>
            </a:extLst>
          </p:cNvPr>
          <p:cNvSpPr/>
          <p:nvPr/>
        </p:nvSpPr>
        <p:spPr>
          <a:xfrm rot="16200000">
            <a:off x="4194140" y="3249991"/>
            <a:ext cx="484632" cy="1855268"/>
          </a:xfrm>
          <a:prstGeom prst="down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5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684213" y="333375"/>
            <a:ext cx="8002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Вариант 2 (визуализация)</a:t>
            </a:r>
            <a:br>
              <a:rPr lang="ru-RU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подготовки костюмов к утреннику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Учителя из 438 школ получают надбавку за развитие МЭШ - Новости - МОЛНЕТ.RU">
            <a:extLst>
              <a:ext uri="{FF2B5EF4-FFF2-40B4-BE49-F238E27FC236}">
                <a16:creationId xmlns:a16="http://schemas.microsoft.com/office/drawing/2014/main" id="{09633AED-5C16-4BB3-B999-2CA25C2F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88771"/>
            <a:ext cx="3163009" cy="1788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Где распечатать документы с почты - как распечатать документ по email">
            <a:extLst>
              <a:ext uri="{FF2B5EF4-FFF2-40B4-BE49-F238E27FC236}">
                <a16:creationId xmlns:a16="http://schemas.microsoft.com/office/drawing/2014/main" id="{937EB579-36E7-463C-811F-B073FA998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17183"/>
            <a:ext cx="3203955" cy="1788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7">
            <a:extLst>
              <a:ext uri="{FF2B5EF4-FFF2-40B4-BE49-F238E27FC236}">
                <a16:creationId xmlns:a16="http://schemas.microsoft.com/office/drawing/2014/main" id="{7DDC7357-8D8C-4F1B-82A8-51DE80124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944" y="3936704"/>
            <a:ext cx="3880244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Журналы учета материальных средств и медицинской аппаратуры» — Оборудование  — купить на Яндекс.Маркете">
            <a:extLst>
              <a:ext uri="{FF2B5EF4-FFF2-40B4-BE49-F238E27FC236}">
                <a16:creationId xmlns:a16="http://schemas.microsoft.com/office/drawing/2014/main" id="{0F595801-5964-43E8-9FA3-29D2B20E8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24237"/>
            <a:ext cx="17049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8" name="Picture 8" descr="стирка и глажка вещей">
            <a:extLst>
              <a:ext uri="{FF2B5EF4-FFF2-40B4-BE49-F238E27FC236}">
                <a16:creationId xmlns:a16="http://schemas.microsoft.com/office/drawing/2014/main" id="{5F0C12C0-C5FE-45AC-8ED1-AEBCEEC12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363" y="1627480"/>
            <a:ext cx="3416728" cy="1910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E24F5DDE-7D33-4284-BC9E-A83942F9C2EF}"/>
              </a:ext>
            </a:extLst>
          </p:cNvPr>
          <p:cNvSpPr/>
          <p:nvPr/>
        </p:nvSpPr>
        <p:spPr>
          <a:xfrm>
            <a:off x="515242" y="3392463"/>
            <a:ext cx="546667" cy="8092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41B08934-9745-4952-BAC4-60699657F005}"/>
              </a:ext>
            </a:extLst>
          </p:cNvPr>
          <p:cNvSpPr/>
          <p:nvPr/>
        </p:nvSpPr>
        <p:spPr>
          <a:xfrm>
            <a:off x="3372684" y="42930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верх 10">
            <a:extLst>
              <a:ext uri="{FF2B5EF4-FFF2-40B4-BE49-F238E27FC236}">
                <a16:creationId xmlns:a16="http://schemas.microsoft.com/office/drawing/2014/main" id="{7FB842FE-E62C-43FF-9B41-AE22D7317102}"/>
              </a:ext>
            </a:extLst>
          </p:cNvPr>
          <p:cNvSpPr/>
          <p:nvPr/>
        </p:nvSpPr>
        <p:spPr>
          <a:xfrm>
            <a:off x="7130937" y="3263718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AD97AEC-75A1-464A-B045-C68FA7F0C685}"/>
              </a:ext>
            </a:extLst>
          </p:cNvPr>
          <p:cNvSpPr>
            <a:spLocks/>
          </p:cNvSpPr>
          <p:nvPr/>
        </p:nvSpPr>
        <p:spPr bwMode="auto">
          <a:xfrm>
            <a:off x="331534" y="6112616"/>
            <a:ext cx="3816424" cy="3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4733C8E-CC11-4F36-AE5B-88ABE0ADBE17}"/>
              </a:ext>
            </a:extLst>
          </p:cNvPr>
          <p:cNvSpPr txBox="1">
            <a:spLocks/>
          </p:cNvSpPr>
          <p:nvPr/>
        </p:nvSpPr>
        <p:spPr bwMode="auto">
          <a:xfrm>
            <a:off x="671310" y="3362177"/>
            <a:ext cx="3504679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Поиск сценария  в электронной базе 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D1CA2842-D148-42AA-A0F6-95026F1D0056}"/>
              </a:ext>
            </a:extLst>
          </p:cNvPr>
          <p:cNvSpPr txBox="1">
            <a:spLocks/>
          </p:cNvSpPr>
          <p:nvPr/>
        </p:nvSpPr>
        <p:spPr bwMode="auto">
          <a:xfrm>
            <a:off x="671311" y="5831628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Распечатать сценарий утренника 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4816D74C-01EB-4DDE-88F1-590D6ED88AF4}"/>
              </a:ext>
            </a:extLst>
          </p:cNvPr>
          <p:cNvSpPr txBox="1">
            <a:spLocks/>
          </p:cNvSpPr>
          <p:nvPr/>
        </p:nvSpPr>
        <p:spPr bwMode="auto">
          <a:xfrm>
            <a:off x="4122052" y="6011683"/>
            <a:ext cx="448239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костюмов в костюмерной, запись в журнале учёта костюмов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9406031-7074-443C-BD3B-63E64A8B7D24}"/>
              </a:ext>
            </a:extLst>
          </p:cNvPr>
          <p:cNvSpPr txBox="1">
            <a:spLocks/>
          </p:cNvSpPr>
          <p:nvPr/>
        </p:nvSpPr>
        <p:spPr bwMode="auto">
          <a:xfrm>
            <a:off x="4892860" y="3444056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Отутюжить костюмы</a:t>
            </a:r>
            <a:endParaRPr lang="ru-RU" sz="1400" b="1" dirty="0"/>
          </a:p>
        </p:txBody>
      </p:sp>
      <p:pic>
        <p:nvPicPr>
          <p:cNvPr id="16" name="Рисунок 4">
            <a:extLst>
              <a:ext uri="{FF2B5EF4-FFF2-40B4-BE49-F238E27FC236}">
                <a16:creationId xmlns:a16="http://schemas.microsoft.com/office/drawing/2014/main" id="{C0DB2968-23B2-4790-8165-09093867C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86D8998E-76C0-4751-AB44-31ADBBCBC94C}"/>
              </a:ext>
            </a:extLst>
          </p:cNvPr>
          <p:cNvSpPr/>
          <p:nvPr/>
        </p:nvSpPr>
        <p:spPr>
          <a:xfrm>
            <a:off x="6637161" y="54938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91BDD6B8-42B5-4BC9-A38D-6567EAA38BA9}"/>
              </a:ext>
            </a:extLst>
          </p:cNvPr>
          <p:cNvSpPr txBox="1">
            <a:spLocks/>
          </p:cNvSpPr>
          <p:nvPr/>
        </p:nvSpPr>
        <p:spPr bwMode="auto">
          <a:xfrm>
            <a:off x="6012160" y="179387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7F9214-65B7-4DA9-8E70-1F7568E6EF8E}"/>
              </a:ext>
            </a:extLst>
          </p:cNvPr>
          <p:cNvSpPr/>
          <p:nvPr/>
        </p:nvSpPr>
        <p:spPr>
          <a:xfrm>
            <a:off x="683568" y="1099765"/>
            <a:ext cx="75013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FDB8E0C-BD3E-44F6-8E70-117F0B963AF4}"/>
              </a:ext>
            </a:extLst>
          </p:cNvPr>
          <p:cNvSpPr/>
          <p:nvPr/>
        </p:nvSpPr>
        <p:spPr>
          <a:xfrm>
            <a:off x="1587753" y="1639662"/>
            <a:ext cx="5968493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https://ds22-mgn.educhel.ru/activity/berezhlivoe_obr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C69605-A308-49CB-9EE4-51CA913D94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4" y="2166979"/>
            <a:ext cx="8146050" cy="3769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48044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672</Words>
  <Application>Microsoft Office PowerPoint</Application>
  <PresentationFormat>Экран (4:3)</PresentationFormat>
  <Paragraphs>232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Franklin Gothic Book</vt:lpstr>
      <vt:lpstr>Times New Roman</vt:lpstr>
      <vt:lpstr>Тема Office</vt:lpstr>
      <vt:lpstr>think-cell Slide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Челябинская область</vt:lpstr>
      <vt:lpstr>Челябинская область</vt:lpstr>
      <vt:lpstr>Презентация PowerPoint</vt:lpstr>
      <vt:lpstr>Стандарт процесса ………………………………..(1 вариант) </vt:lpstr>
      <vt:lpstr>Вариант 1 (текст) Стандарт процесса подготовки костюмов к утреннику </vt:lpstr>
      <vt:lpstr>Стандарт процесса ………………………………..(2 вариант)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138</cp:revision>
  <cp:lastPrinted>2019-04-25T09:14:46Z</cp:lastPrinted>
  <dcterms:created xsi:type="dcterms:W3CDTF">2018-08-20T14:01:12Z</dcterms:created>
  <dcterms:modified xsi:type="dcterms:W3CDTF">2024-10-28T03:59:00Z</dcterms:modified>
</cp:coreProperties>
</file>